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67" r:id="rId11"/>
    <p:sldId id="259" r:id="rId12"/>
    <p:sldId id="268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3F86-C49B-052B-0858-ECC493200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145F4-AFF6-F3B2-CBBB-B8A7059BC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0C6D-19F2-DFD8-527D-DB9B02AD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CA50C-ACC3-DE15-B846-7586D8D2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E5C0E-8ED8-693F-202F-844A6D62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1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6FBF-1C07-96B2-C23C-4FF33290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AC65DB-29DE-3027-0038-416E1613F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1C877-09A4-4FA6-8CC8-8FE94C42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E1466-F240-15C8-6346-0AF2B5C8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41A43-FF46-08A6-7696-366D2BA6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2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77927-208F-D8B1-E568-8B7C33120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53907-24E4-13A9-A3F7-CD9F6E8EB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D3578-15DB-5B9E-B2B3-ACAF4EC5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6D0D2-7630-5FB8-C9C3-19F9AB2ED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465D7-10CE-C4C5-81D0-935A8897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94DE-D209-56E0-6B7E-EEB9749C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DDA5F-5902-B216-AC9D-7EAFB810B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C0E58-4A8D-51CD-4BF6-AEE65C07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06E2C-BE90-1813-DD14-7B4BA179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5FBA5-94F3-1E18-7EC5-005FA30F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7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D10D4-1879-66F5-2066-7E1DF1A72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668DA-C324-74E6-95D1-2D332551C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CD73C-9A53-6D2F-373B-CEE4C455A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C8075-60DC-791B-BDCB-99F45575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A3FF3-D0E0-5243-B1E0-01AF3D4F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3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4AE8-EF8E-F412-7C15-4EAFD4EA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C3710-DCFF-8A05-9F6E-8F8BD00CE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9AB83-9068-F78D-4520-824FAC0A8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01298-726C-0E95-562D-92450C6F4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E8198-E7DB-6989-A646-D75ABD1B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1D891-D3BC-01BC-3521-30E97E91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3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D7E6-A038-E6DE-9B98-F702C2FC8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2421C-A130-9339-504A-6336F68E6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CB351-0F38-1019-F929-FD2BCB0E6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EEB97-1879-BBF9-CE59-52C022E79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29DAA-01A3-2326-6DCE-C76709FBF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CF1C9-9812-3380-3FEE-0E9EEAEA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753D7F-D858-A1E7-6326-47CAD49C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C59639-898B-6079-3BF1-C1D1BEAE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3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AE2F-0F8D-9942-3015-EBBF06D7B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6A5C2-10F8-7CD6-9624-9162A5A2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3B07C-4337-8732-918F-7786B2EC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41C8A-BDC7-2613-E358-500F0A09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6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714B86-9BC8-4475-6DD0-4DD0DBBC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39898-A4A4-31B0-5501-2C42CE02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EC022-3228-31EE-9CD9-13A9B20A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8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A7359-5988-F45F-9916-0C185D98D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B591-06E9-F7AA-CFC4-E0673F208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BE5BB-A4FD-85C4-2B99-C88798534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3BCF9-98F1-AC94-E8C9-BFFCCED1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A56A4-67BF-26CC-159D-71E0F0A6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05A89-B1BA-663A-1363-AEF57749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8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9C63C-B759-1567-D000-CCAB5AEB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75750-D2F0-8B43-98F3-37F2E0D80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C2623-9E6F-C1FF-5A8A-34FBC6900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56809-1AF4-FE1E-13E8-79E548A1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983C2-7001-275F-FB0F-6F82997D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1C921-964E-71B1-5FE4-5EE93235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1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D22898-810E-0C80-E32F-C0DE36FD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2FBE7-C343-5E72-CB84-E8A9DA3B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CAA00-9905-71FE-A11C-C8843758B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1FFB9-0B63-4599-9E96-9CFCD0762B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43EFC-C121-FC23-73BE-D2A6F54DF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BC88C-4BED-ACD7-FD3D-48016E3A1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56B1E-62F6-4481-A896-0B43FD66D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7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artoon of a school board&#10;&#10;Description automatically generated with medium confidence">
            <a:extLst>
              <a:ext uri="{FF2B5EF4-FFF2-40B4-BE49-F238E27FC236}">
                <a16:creationId xmlns:a16="http://schemas.microsoft.com/office/drawing/2014/main" id="{C08E2096-0F59-2B98-41A8-2D319EF41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3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several pictures of kids&#10;&#10;Description automatically generated">
            <a:extLst>
              <a:ext uri="{FF2B5EF4-FFF2-40B4-BE49-F238E27FC236}">
                <a16:creationId xmlns:a16="http://schemas.microsoft.com/office/drawing/2014/main" id="{CBC56D51-635B-E6BF-9A5A-5DD9038C7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33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ictures of children's books&#10;&#10;Description automatically generated">
            <a:extLst>
              <a:ext uri="{FF2B5EF4-FFF2-40B4-BE49-F238E27FC236}">
                <a16:creationId xmlns:a16="http://schemas.microsoft.com/office/drawing/2014/main" id="{67F9D87D-BC82-70AC-F1ED-F78E17AA8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tree and a sign&#10;&#10;Description automatically generated">
            <a:extLst>
              <a:ext uri="{FF2B5EF4-FFF2-40B4-BE49-F238E27FC236}">
                <a16:creationId xmlns:a16="http://schemas.microsoft.com/office/drawing/2014/main" id="{B7F373C7-E45C-66AA-7CCB-B4078667B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7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thank you card&#10;&#10;Description automatically generated">
            <a:extLst>
              <a:ext uri="{FF2B5EF4-FFF2-40B4-BE49-F238E27FC236}">
                <a16:creationId xmlns:a16="http://schemas.microsoft.com/office/drawing/2014/main" id="{AD25F946-037F-F3CB-478E-254D28148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47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tree and flowers&#10;&#10;Description automatically generated">
            <a:extLst>
              <a:ext uri="{FF2B5EF4-FFF2-40B4-BE49-F238E27FC236}">
                <a16:creationId xmlns:a16="http://schemas.microsoft.com/office/drawing/2014/main" id="{BC3D569D-E701-818C-C051-07FFE7036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a library&#10;&#10;Description automatically generated">
            <a:extLst>
              <a:ext uri="{FF2B5EF4-FFF2-40B4-BE49-F238E27FC236}">
                <a16:creationId xmlns:a16="http://schemas.microsoft.com/office/drawing/2014/main" id="{D6B57D2B-624F-836B-C5A9-E8FAA47C4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5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images of people in a classroom&#10;&#10;Description automatically generated">
            <a:extLst>
              <a:ext uri="{FF2B5EF4-FFF2-40B4-BE49-F238E27FC236}">
                <a16:creationId xmlns:a16="http://schemas.microsoft.com/office/drawing/2014/main" id="{743BDCB9-F1C0-1617-5710-E63E47F6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7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9AA0DD6-3609-B22C-958B-5BF68FEF3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2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library&#10;&#10;Description automatically generated">
            <a:extLst>
              <a:ext uri="{FF2B5EF4-FFF2-40B4-BE49-F238E27FC236}">
                <a16:creationId xmlns:a16="http://schemas.microsoft.com/office/drawing/2014/main" id="{1FD9252F-1DB4-F2A6-6942-1874968B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ook&#10;&#10;Description automatically generated">
            <a:extLst>
              <a:ext uri="{FF2B5EF4-FFF2-40B4-BE49-F238E27FC236}">
                <a16:creationId xmlns:a16="http://schemas.microsoft.com/office/drawing/2014/main" id="{2E8081C2-223B-D6AC-0E2E-178F61383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8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ook&#10;&#10;Description automatically generated">
            <a:extLst>
              <a:ext uri="{FF2B5EF4-FFF2-40B4-BE49-F238E27FC236}">
                <a16:creationId xmlns:a16="http://schemas.microsoft.com/office/drawing/2014/main" id="{EA304316-1E18-0745-903D-8B120A6D7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7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book&#10;&#10;Description automatically generated">
            <a:extLst>
              <a:ext uri="{FF2B5EF4-FFF2-40B4-BE49-F238E27FC236}">
                <a16:creationId xmlns:a16="http://schemas.microsoft.com/office/drawing/2014/main" id="{6453760E-56EC-B4ED-2682-AFCB5389D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93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Smith</dc:creator>
  <cp:lastModifiedBy>Tammy Smith</cp:lastModifiedBy>
  <cp:revision>2</cp:revision>
  <dcterms:created xsi:type="dcterms:W3CDTF">2023-09-11T13:04:08Z</dcterms:created>
  <dcterms:modified xsi:type="dcterms:W3CDTF">2023-09-22T11:46:14Z</dcterms:modified>
</cp:coreProperties>
</file>